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C8EE"/>
    <a:srgbClr val="C9A6E4"/>
    <a:srgbClr val="FF93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9630-C6D2-48D7-A9C6-EB1DE58B4AE0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5AE0-541D-458D-B840-CA031CB3F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017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9630-C6D2-48D7-A9C6-EB1DE58B4AE0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5AE0-541D-458D-B840-CA031CB3F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324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9630-C6D2-48D7-A9C6-EB1DE58B4AE0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5AE0-541D-458D-B840-CA031CB3F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38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9630-C6D2-48D7-A9C6-EB1DE58B4AE0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5AE0-541D-458D-B840-CA031CB3F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8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9630-C6D2-48D7-A9C6-EB1DE58B4AE0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5AE0-541D-458D-B840-CA031CB3F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64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9630-C6D2-48D7-A9C6-EB1DE58B4AE0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5AE0-541D-458D-B840-CA031CB3F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710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9630-C6D2-48D7-A9C6-EB1DE58B4AE0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5AE0-541D-458D-B840-CA031CB3F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39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9630-C6D2-48D7-A9C6-EB1DE58B4AE0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5AE0-541D-458D-B840-CA031CB3F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93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9630-C6D2-48D7-A9C6-EB1DE58B4AE0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5AE0-541D-458D-B840-CA031CB3F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024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9630-C6D2-48D7-A9C6-EB1DE58B4AE0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5AE0-541D-458D-B840-CA031CB3F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501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9630-C6D2-48D7-A9C6-EB1DE58B4AE0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5AE0-541D-458D-B840-CA031CB3F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08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D9630-C6D2-48D7-A9C6-EB1DE58B4AE0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A5AE0-541D-458D-B840-CA031CB3F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18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46751"/>
            <a:ext cx="12192000" cy="11112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r>
              <a:rPr lang="en-US" sz="1100" dirty="0"/>
              <a:t>Wrap up everything you’ve said and link it all to your conclusion.</a:t>
            </a:r>
            <a:endParaRPr lang="en-GB" sz="11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5350" cy="1128000"/>
          </a:xfrm>
          <a:prstGeom prst="rect">
            <a:avLst/>
          </a:prstGeom>
        </p:spPr>
      </p:pic>
      <p:sp>
        <p:nvSpPr>
          <p:cNvPr id="6" name="Rounded Rectangular Callout 5"/>
          <p:cNvSpPr/>
          <p:nvPr/>
        </p:nvSpPr>
        <p:spPr>
          <a:xfrm>
            <a:off x="1003300" y="0"/>
            <a:ext cx="2286000" cy="1107996"/>
          </a:xfrm>
          <a:prstGeom prst="wedgeRoundRectCallout">
            <a:avLst>
              <a:gd name="adj1" fmla="val -60331"/>
              <a:gd name="adj2" fmla="val 1588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Now use your risk assessment to answer the question</a:t>
            </a:r>
            <a:r>
              <a:rPr lang="en-GB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378200" y="0"/>
            <a:ext cx="8813800" cy="11079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100" b="1" dirty="0"/>
              <a:t>‘The threat of invasion was Elizabeth’s main problem when she became queen in 1558.’ How far do you agree? (16) </a:t>
            </a:r>
          </a:p>
          <a:p>
            <a:r>
              <a:rPr lang="en-US" sz="1100" b="1" dirty="0"/>
              <a:t>Explain your answer. </a:t>
            </a:r>
          </a:p>
          <a:p>
            <a:r>
              <a:rPr lang="en-US" sz="1100" b="1" dirty="0"/>
              <a:t>You may use the following in your answer: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France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Elizabeth’s legitimacy </a:t>
            </a:r>
          </a:p>
          <a:p>
            <a:r>
              <a:rPr lang="en-US" sz="1100" b="1" dirty="0"/>
              <a:t>You </a:t>
            </a:r>
            <a:r>
              <a:rPr lang="en-US" sz="1100" b="1" u="sng" dirty="0"/>
              <a:t>must</a:t>
            </a:r>
            <a:r>
              <a:rPr lang="en-US" sz="1100" b="1" dirty="0"/>
              <a:t> also use information of your own</a:t>
            </a:r>
            <a:endParaRPr lang="en-GB" sz="1100" b="1" dirty="0"/>
          </a:p>
        </p:txBody>
      </p:sp>
      <p:sp>
        <p:nvSpPr>
          <p:cNvPr id="10" name="Rectangular Callout 9"/>
          <p:cNvSpPr/>
          <p:nvPr/>
        </p:nvSpPr>
        <p:spPr>
          <a:xfrm>
            <a:off x="895350" y="1600199"/>
            <a:ext cx="3740150" cy="4146553"/>
          </a:xfrm>
          <a:prstGeom prst="wedgeRectCallout">
            <a:avLst>
              <a:gd name="adj1" fmla="val -21240"/>
              <a:gd name="adj2" fmla="val 559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100" u="sng" dirty="0"/>
              <a:t>Paragraph 1 – The Threat of Invasion</a:t>
            </a:r>
          </a:p>
        </p:txBody>
      </p:sp>
      <p:sp>
        <p:nvSpPr>
          <p:cNvPr id="15" name="Rectangular Callout 14"/>
          <p:cNvSpPr/>
          <p:nvPr/>
        </p:nvSpPr>
        <p:spPr>
          <a:xfrm>
            <a:off x="4635500" y="1600198"/>
            <a:ext cx="3740150" cy="4146554"/>
          </a:xfrm>
          <a:prstGeom prst="wedgeRectCallout">
            <a:avLst>
              <a:gd name="adj1" fmla="val -21240"/>
              <a:gd name="adj2" fmla="val 559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100" u="sng" dirty="0"/>
              <a:t>Paragraph 2 – Elizabeth’s Legitimacy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8375650" y="1600198"/>
            <a:ext cx="3816350" cy="4146554"/>
          </a:xfrm>
          <a:prstGeom prst="wedgeRectCallout">
            <a:avLst>
              <a:gd name="adj1" fmla="val -21240"/>
              <a:gd name="adj2" fmla="val 559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100" u="sng" dirty="0"/>
              <a:t>Paragraph 2 – Add one of your own…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128000"/>
            <a:ext cx="12192000" cy="4721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Start with your answer. Do you agree or disagree? Why?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600198"/>
            <a:ext cx="895350" cy="923927"/>
          </a:xfrm>
          <a:prstGeom prst="rect">
            <a:avLst/>
          </a:prstGeom>
          <a:solidFill>
            <a:srgbClr val="FF93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Point</a:t>
            </a:r>
          </a:p>
          <a:p>
            <a:r>
              <a:rPr lang="en-US" sz="900" dirty="0">
                <a:solidFill>
                  <a:schemeClr val="tx1"/>
                </a:solidFill>
              </a:rPr>
              <a:t>This should be one sentence outlining what the paragraph will be about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6350" y="2540000"/>
            <a:ext cx="895350" cy="9398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ysClr val="windowText" lastClr="000000"/>
                </a:solidFill>
              </a:rPr>
              <a:t>Evidence</a:t>
            </a:r>
          </a:p>
          <a:p>
            <a:r>
              <a:rPr lang="en-US" sz="800" dirty="0">
                <a:solidFill>
                  <a:sysClr val="windowText" lastClr="000000"/>
                </a:solidFill>
              </a:rPr>
              <a:t>Aim for 2 sentences. You should give the facts here. What happened? Who was involved? When did it happen?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3495676"/>
            <a:ext cx="895350" cy="10382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ysClr val="windowText" lastClr="000000"/>
                </a:solidFill>
              </a:rPr>
              <a:t>Explain</a:t>
            </a:r>
          </a:p>
          <a:p>
            <a:r>
              <a:rPr lang="en-US" sz="800" dirty="0">
                <a:solidFill>
                  <a:sysClr val="windowText" lastClr="000000"/>
                </a:solidFill>
              </a:rPr>
              <a:t>This is where you are linking back to the question. How did the information you gave in the evidence part explain why it happened?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6350" y="4549774"/>
            <a:ext cx="895350" cy="1196976"/>
          </a:xfrm>
          <a:prstGeom prst="rect">
            <a:avLst/>
          </a:prstGeom>
          <a:solidFill>
            <a:srgbClr val="DEC8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ysClr val="windowText" lastClr="000000"/>
                </a:solidFill>
              </a:rPr>
              <a:t>Analyse</a:t>
            </a:r>
          </a:p>
          <a:p>
            <a:r>
              <a:rPr lang="en-US" sz="800" dirty="0">
                <a:solidFill>
                  <a:sysClr val="windowText" lastClr="000000"/>
                </a:solidFill>
              </a:rPr>
              <a:t>Link your paragraph back to the your conclusion. Made a judgement, how important is this factor to the statement in the question.</a:t>
            </a:r>
          </a:p>
        </p:txBody>
      </p:sp>
    </p:spTree>
    <p:extLst>
      <p:ext uri="{BB962C8B-B14F-4D97-AF65-F5344CB8AC3E}">
        <p14:creationId xmlns:p14="http://schemas.microsoft.com/office/powerpoint/2010/main" val="1700304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197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Westcott</dc:creator>
  <cp:lastModifiedBy>The History Teacher</cp:lastModifiedBy>
  <cp:revision>9</cp:revision>
  <dcterms:created xsi:type="dcterms:W3CDTF">2022-02-11T14:20:35Z</dcterms:created>
  <dcterms:modified xsi:type="dcterms:W3CDTF">2022-02-16T16:46:43Z</dcterms:modified>
</cp:coreProperties>
</file>