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84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F5D044-698F-4DB8-8AC4-5B85D5DE66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DA5494E-F40E-4998-B24E-432E736A573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AF9F15-55D0-4264-90D5-B140FD8A2F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42CF6-4E43-4291-97CF-9625548CFA7E}" type="datetimeFigureOut">
              <a:rPr lang="en-GB" smtClean="0"/>
              <a:t>18/01/2022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167738-6C73-470E-A3EA-1B41031DB6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77C87E-045D-4A13-84A4-F6E437C2B7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4361A-3B5A-491E-B119-69F22CA85B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4111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653F97-CD36-4D68-9140-9712CF5BF8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EC34FD5-97FC-4508-B863-FE89A2141DE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AFDADA-AA0E-4205-B994-840C73980E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42CF6-4E43-4291-97CF-9625548CFA7E}" type="datetimeFigureOut">
              <a:rPr lang="en-GB" smtClean="0"/>
              <a:t>18/01/2022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FDA6BB-F1A7-42F5-A6D3-005D92CB7A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D0FB3C-D080-4A69-9CF5-FD86272F8D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4361A-3B5A-491E-B119-69F22CA85B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72961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E850CC0-CFCC-423B-85C4-CF335B06615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1EE2C97-1103-4E65-AB0F-D3676F39A9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4255D1-98E0-48E1-9B86-332E0FC969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42CF6-4E43-4291-97CF-9625548CFA7E}" type="datetimeFigureOut">
              <a:rPr lang="en-GB" smtClean="0"/>
              <a:t>18/01/2022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C22FE9-5B98-46FD-8703-BFB016706D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95002C-61E8-4622-A124-24A8B1A828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4361A-3B5A-491E-B119-69F22CA85B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6375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BDC126-43EE-4F0B-B55F-145DC3549B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E5CE2C-3E0B-4722-B886-B31553EDAA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E74E35-0A25-45A3-80EC-060081958F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42CF6-4E43-4291-97CF-9625548CFA7E}" type="datetimeFigureOut">
              <a:rPr lang="en-GB" smtClean="0"/>
              <a:t>18/01/2022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04D7F0-40E8-4EED-B918-91800BD1CB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E3D36E-B04A-458F-8577-D50B5BBEB6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4361A-3B5A-491E-B119-69F22CA85B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11557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A7005B-BCEC-45D6-88CA-F2FEAFF36C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B49BC5-DCDA-4AD0-BDE7-6F0F66E28C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61DCA1-C94C-451B-9C35-EE3687CC8C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42CF6-4E43-4291-97CF-9625548CFA7E}" type="datetimeFigureOut">
              <a:rPr lang="en-GB" smtClean="0"/>
              <a:t>18/01/2022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795A26-CCE4-4C6C-889D-837322E04D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D80C2B-25FE-4073-84E6-7FDD61EC1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4361A-3B5A-491E-B119-69F22CA85B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61427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63D87A-D339-402A-8956-3F53523297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4AEBEB-9840-41F9-B564-C140FB86772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2BBCD65-46B0-4191-9DEF-458C339E44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C5D7CE-D231-4527-A4A9-0B1FA0E547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42CF6-4E43-4291-97CF-9625548CFA7E}" type="datetimeFigureOut">
              <a:rPr lang="en-GB" smtClean="0"/>
              <a:t>18/01/2022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5E3336-3903-41A9-A162-E86D041141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3DB693-7D69-44A0-9574-F7BC255520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4361A-3B5A-491E-B119-69F22CA85B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03719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14732B-871E-4FA3-B1A6-20D68EA9A8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463B87-ED0A-42B9-8809-4F24097121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C1D32D5-509F-4F40-8ABB-F3FE36E8D5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13CA045-54A2-43ED-B964-DCADA3E0773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29314DA-0FDD-444F-B9C7-5EF8E7575EB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118F0CE-E2DC-4012-9AF4-CD134C6166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42CF6-4E43-4291-97CF-9625548CFA7E}" type="datetimeFigureOut">
              <a:rPr lang="en-GB" smtClean="0"/>
              <a:t>18/01/2022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931F78-32BC-4657-858B-DBD98BCCDA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1B2C3C9-45F5-47B6-9104-3259C70E46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4361A-3B5A-491E-B119-69F22CA85B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56462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548971-9819-4EF9-836A-C57AAAF5BA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603CE79-8818-476A-B083-8B5C2BC7FF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42CF6-4E43-4291-97CF-9625548CFA7E}" type="datetimeFigureOut">
              <a:rPr lang="en-GB" smtClean="0"/>
              <a:t>18/01/2022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9DF6B6D-3899-4955-B6CD-441D615EE2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B12444A-33D6-4560-AF8E-A04D846C05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4361A-3B5A-491E-B119-69F22CA85B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38445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7D91E15-C0EC-4223-8574-6854BC9082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42CF6-4E43-4291-97CF-9625548CFA7E}" type="datetimeFigureOut">
              <a:rPr lang="en-GB" smtClean="0"/>
              <a:t>18/01/2022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80979EC-5FD9-4163-80FF-A3E29F5C09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CEA303-1649-426B-91B2-CF70F50F7B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4361A-3B5A-491E-B119-69F22CA85B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56218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DFECF8-09BC-4FEA-BBA7-F5E347F13B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3425A9-63EF-4CC1-9A10-53161DF619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6864EE9-E6B6-43A9-9C09-68E4C39AA5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0C2CCA4-14DE-4864-B112-71FC1DB7D7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42CF6-4E43-4291-97CF-9625548CFA7E}" type="datetimeFigureOut">
              <a:rPr lang="en-GB" smtClean="0"/>
              <a:t>18/01/2022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56DEBE-D632-47E9-A42A-DFF03A2465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EACC03F-EACB-4497-BF49-BF94E6DB41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4361A-3B5A-491E-B119-69F22CA85B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81605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D83F3F-4467-4B6C-BB09-6FC9ADDEFA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AD5ECC0-D468-4039-9EE7-786EA1803AE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B3AB67-0511-4BCF-AD8D-39428A6EB70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1D95FC-8245-4190-8F56-36BB3E9B94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42CF6-4E43-4291-97CF-9625548CFA7E}" type="datetimeFigureOut">
              <a:rPr lang="en-GB" smtClean="0"/>
              <a:t>18/01/2022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87F49A-4E39-4469-8A99-9E3BF780C8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AAD6B3-B165-4017-B845-4F56FA39BD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4361A-3B5A-491E-B119-69F22CA85B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88647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D8DEBFC-BE0F-4BAA-ACCD-093F67C848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C43BB2-E4B6-40FF-A7E8-D16BECF44E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8CDC86-15A3-4379-A7FD-BE619E0A57E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E42CF6-4E43-4291-97CF-9625548CFA7E}" type="datetimeFigureOut">
              <a:rPr lang="en-GB" smtClean="0"/>
              <a:t>18/01/2022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C36768-F819-41E4-9ADF-34E29D9060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C25FBB-1481-4161-ACC3-41B4EE5D9A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E4361A-3B5A-491E-B119-69F22CA85B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210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youtu.be/0Rl5so_KGr8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>
            <a:extLst>
              <a:ext uri="{FF2B5EF4-FFF2-40B4-BE49-F238E27FC236}">
                <a16:creationId xmlns:a16="http://schemas.microsoft.com/office/drawing/2014/main" id="{0EB43DA8-1A38-405C-8596-C895BEDEF4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558" y="839363"/>
            <a:ext cx="11887199" cy="59487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2" anchor="ctr" anchorCtr="0" compatLnSpc="1">
            <a:prstTxWarp prst="textNoShape">
              <a:avLst/>
            </a:prstTxWarp>
            <a:no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GB" altLang="en-US" sz="1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volini" panose="03000502040302020204" pitchFamily="66" charset="0"/>
                <a:ea typeface="Calibri" panose="020F0502020204030204" pitchFamily="34" charset="0"/>
                <a:cs typeface="Cavolini" panose="03000502040302020204" pitchFamily="66" charset="0"/>
              </a:rPr>
              <a:t>Who fought against Germany in WW1? </a:t>
            </a:r>
            <a:endParaRPr kumimoji="0" lang="en-GB" altLang="en-US" sz="15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R="0" lvl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GB" altLang="en-US" sz="15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volini" panose="03000502040302020204" pitchFamily="66" charset="0"/>
                <a:ea typeface="Calibri" panose="020F0502020204030204" pitchFamily="34" charset="0"/>
                <a:cs typeface="Cavolini" panose="03000502040302020204" pitchFamily="66" charset="0"/>
              </a:rPr>
              <a:t>Britain, France, Russia, and USA</a:t>
            </a:r>
            <a:endParaRPr kumimoji="0" lang="en-GB" altLang="en-US" sz="15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 startAt="2"/>
              <a:tabLst/>
            </a:pPr>
            <a:r>
              <a:rPr kumimoji="0" lang="en-GB" altLang="en-US" sz="1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volini" panose="03000502040302020204" pitchFamily="66" charset="0"/>
                <a:ea typeface="Calibri" panose="020F0502020204030204" pitchFamily="34" charset="0"/>
                <a:cs typeface="Cavolini" panose="03000502040302020204" pitchFamily="66" charset="0"/>
              </a:rPr>
              <a:t>How many died from hunger in Germany? </a:t>
            </a:r>
            <a:endParaRPr kumimoji="0" lang="en-GB" altLang="en-US" sz="15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R="0" lvl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GB" altLang="en-US" sz="15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volini" panose="03000502040302020204" pitchFamily="66" charset="0"/>
                <a:ea typeface="Calibri" panose="020F0502020204030204" pitchFamily="34" charset="0"/>
                <a:cs typeface="Cavolini" panose="03000502040302020204" pitchFamily="66" charset="0"/>
              </a:rPr>
              <a:t>750,000</a:t>
            </a:r>
            <a:endParaRPr kumimoji="0" lang="en-GB" altLang="en-US" sz="15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 startAt="3"/>
              <a:tabLst/>
            </a:pPr>
            <a:r>
              <a:rPr kumimoji="0" lang="en-GB" altLang="en-US" sz="1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volini" panose="03000502040302020204" pitchFamily="66" charset="0"/>
                <a:ea typeface="Calibri" panose="020F0502020204030204" pitchFamily="34" charset="0"/>
                <a:cs typeface="Cavolini" panose="03000502040302020204" pitchFamily="66" charset="0"/>
              </a:rPr>
              <a:t>Why were countries worried about revolution? </a:t>
            </a:r>
            <a:endParaRPr kumimoji="0" lang="en-GB" altLang="en-US" sz="15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R="0" lvl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GB" altLang="en-US" sz="15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volini" panose="03000502040302020204" pitchFamily="66" charset="0"/>
                <a:ea typeface="Calibri" panose="020F0502020204030204" pitchFamily="34" charset="0"/>
                <a:cs typeface="Cavolini" panose="03000502040302020204" pitchFamily="66" charset="0"/>
              </a:rPr>
              <a:t>The Russian revolution had taken place the year before.</a:t>
            </a:r>
            <a:endParaRPr kumimoji="0" lang="en-GB" altLang="en-US" sz="15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 startAt="4"/>
              <a:tabLst/>
            </a:pPr>
            <a:r>
              <a:rPr kumimoji="0" lang="en-GB" altLang="en-US" sz="1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volini" panose="03000502040302020204" pitchFamily="66" charset="0"/>
                <a:ea typeface="Calibri" panose="020F0502020204030204" pitchFamily="34" charset="0"/>
                <a:cs typeface="Cavolini" panose="03000502040302020204" pitchFamily="66" charset="0"/>
              </a:rPr>
              <a:t>Why did Germany lose WW1?</a:t>
            </a:r>
            <a:endParaRPr kumimoji="0" lang="en-GB" altLang="en-US" sz="15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R="0" lvl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GB" altLang="en-US" sz="15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volini" panose="03000502040302020204" pitchFamily="66" charset="0"/>
                <a:ea typeface="Calibri" panose="020F0502020204030204" pitchFamily="34" charset="0"/>
                <a:cs typeface="Cavolini" panose="03000502040302020204" pitchFamily="66" charset="0"/>
              </a:rPr>
              <a:t>They were unable to feed the people, or the troops and the people were revolting.</a:t>
            </a:r>
            <a:endParaRPr kumimoji="0" lang="en-GB" altLang="en-US" sz="15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 startAt="5"/>
              <a:tabLst/>
            </a:pPr>
            <a:r>
              <a:rPr kumimoji="0" lang="en-GB" altLang="en-US" sz="1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volini" panose="03000502040302020204" pitchFamily="66" charset="0"/>
                <a:ea typeface="Calibri" panose="020F0502020204030204" pitchFamily="34" charset="0"/>
                <a:cs typeface="Cavolini" panose="03000502040302020204" pitchFamily="66" charset="0"/>
              </a:rPr>
              <a:t>What happened at Kiel? </a:t>
            </a:r>
            <a:endParaRPr kumimoji="0" lang="en-GB" altLang="en-US" sz="15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R="0" lvl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GB" altLang="en-US" sz="15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volini" panose="03000502040302020204" pitchFamily="66" charset="0"/>
                <a:ea typeface="Calibri" panose="020F0502020204030204" pitchFamily="34" charset="0"/>
                <a:cs typeface="Cavolini" panose="03000502040302020204" pitchFamily="66" charset="0"/>
              </a:rPr>
              <a:t>A Navy rebellion</a:t>
            </a:r>
            <a:endParaRPr kumimoji="0" lang="en-GB" altLang="en-US" sz="15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 startAt="6"/>
              <a:tabLst/>
            </a:pPr>
            <a:r>
              <a:rPr kumimoji="0" lang="en-GB" altLang="en-US" sz="1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volini" panose="03000502040302020204" pitchFamily="66" charset="0"/>
                <a:ea typeface="Calibri" panose="020F0502020204030204" pitchFamily="34" charset="0"/>
                <a:cs typeface="Cavolini" panose="03000502040302020204" pitchFamily="66" charset="0"/>
              </a:rPr>
              <a:t>Why did the Kaiser abdicate? </a:t>
            </a:r>
            <a:endParaRPr kumimoji="0" lang="en-GB" altLang="en-US" sz="15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R="0" lvl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GB" altLang="en-US" sz="15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volini" panose="03000502040302020204" pitchFamily="66" charset="0"/>
                <a:ea typeface="Calibri" panose="020F0502020204030204" pitchFamily="34" charset="0"/>
                <a:cs typeface="Cavolini" panose="03000502040302020204" pitchFamily="66" charset="0"/>
              </a:rPr>
              <a:t>He had lost control and people were calling for his abdication</a:t>
            </a:r>
            <a:endParaRPr kumimoji="0" lang="en-GB" altLang="en-US" sz="15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 startAt="7"/>
              <a:tabLst/>
            </a:pPr>
            <a:r>
              <a:rPr kumimoji="0" lang="en-GB" altLang="en-US" sz="1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volini" panose="03000502040302020204" pitchFamily="66" charset="0"/>
                <a:ea typeface="Calibri" panose="020F0502020204030204" pitchFamily="34" charset="0"/>
                <a:cs typeface="Cavolini" panose="03000502040302020204" pitchFamily="66" charset="0"/>
              </a:rPr>
              <a:t>Who was the first chancellor? </a:t>
            </a:r>
            <a:endParaRPr kumimoji="0" lang="en-GB" altLang="en-US" sz="15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R="0" lvl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GB" altLang="en-US" sz="15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volini" panose="03000502040302020204" pitchFamily="66" charset="0"/>
                <a:ea typeface="Calibri" panose="020F0502020204030204" pitchFamily="34" charset="0"/>
                <a:cs typeface="Cavolini" panose="03000502040302020204" pitchFamily="66" charset="0"/>
              </a:rPr>
              <a:t>Friedrich Ebert</a:t>
            </a:r>
            <a:endParaRPr lang="en-GB" altLang="en-US" sz="1500" dirty="0">
              <a:latin typeface="Cavolini" panose="03000502040302020204" pitchFamily="66" charset="0"/>
              <a:ea typeface="Calibri" panose="020F0502020204030204" pitchFamily="34" charset="0"/>
              <a:cs typeface="Cavolini" panose="03000502040302020204" pitchFamily="66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 startAt="8"/>
              <a:tabLst/>
            </a:pPr>
            <a:r>
              <a:rPr kumimoji="0" lang="en-GB" altLang="en-US" sz="1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volini" panose="03000502040302020204" pitchFamily="66" charset="0"/>
                <a:ea typeface="Calibri" panose="020F0502020204030204" pitchFamily="34" charset="0"/>
                <a:cs typeface="Cavolini" panose="03000502040302020204" pitchFamily="66" charset="0"/>
              </a:rPr>
              <a:t>What was the job of the Council of Peoples Representatives? </a:t>
            </a:r>
            <a:endParaRPr kumimoji="0" lang="en-GB" altLang="en-US" sz="15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R="0" lvl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GB" altLang="en-US" sz="15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volini" panose="03000502040302020204" pitchFamily="66" charset="0"/>
                <a:ea typeface="Calibri" panose="020F0502020204030204" pitchFamily="34" charset="0"/>
                <a:cs typeface="Cavolini" panose="03000502040302020204" pitchFamily="66" charset="0"/>
              </a:rPr>
              <a:t>To lead the country until a formal constitution could be written.</a:t>
            </a:r>
            <a:endParaRPr kumimoji="0" lang="en-GB" altLang="en-US" sz="15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 startAt="9"/>
              <a:tabLst/>
            </a:pPr>
            <a:r>
              <a:rPr kumimoji="0" lang="en-GB" altLang="en-US" sz="1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volini" panose="03000502040302020204" pitchFamily="66" charset="0"/>
                <a:ea typeface="Calibri" panose="020F0502020204030204" pitchFamily="34" charset="0"/>
                <a:cs typeface="Cavolini" panose="03000502040302020204" pitchFamily="66" charset="0"/>
              </a:rPr>
              <a:t>Why were some Germans angry about the armistice? </a:t>
            </a:r>
            <a:endParaRPr kumimoji="0" lang="en-GB" altLang="en-US" sz="15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R="0" lvl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GB" altLang="en-US" sz="15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volini" panose="03000502040302020204" pitchFamily="66" charset="0"/>
                <a:ea typeface="Calibri" panose="020F0502020204030204" pitchFamily="34" charset="0"/>
                <a:cs typeface="Cavolini" panose="03000502040302020204" pitchFamily="66" charset="0"/>
              </a:rPr>
              <a:t>They saw it as a betrayal of the soldiers who had died, and they had not lost in battle.</a:t>
            </a:r>
            <a:endParaRPr kumimoji="0" lang="en-GB" altLang="en-US" sz="15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 startAt="10"/>
              <a:tabLst/>
            </a:pPr>
            <a:r>
              <a:rPr kumimoji="0" lang="en-GB" altLang="en-US" sz="1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volini" panose="03000502040302020204" pitchFamily="66" charset="0"/>
                <a:ea typeface="Calibri" panose="020F0502020204030204" pitchFamily="34" charset="0"/>
                <a:cs typeface="Cavolini" panose="03000502040302020204" pitchFamily="66" charset="0"/>
              </a:rPr>
              <a:t>What 4 actions did the chancellor take to create calm?</a:t>
            </a:r>
            <a:endParaRPr kumimoji="0" lang="en-GB" altLang="en-US" sz="15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lphaLcParenR"/>
            </a:pPr>
            <a:r>
              <a:rPr kumimoji="0" lang="en-GB" altLang="en-US" sz="15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volini" panose="03000502040302020204" pitchFamily="66" charset="0"/>
                <a:ea typeface="Calibri" panose="020F0502020204030204" pitchFamily="34" charset="0"/>
                <a:cs typeface="Cavolini" panose="03000502040302020204" pitchFamily="66" charset="0"/>
              </a:rPr>
              <a:t>Kept the civil servants</a:t>
            </a:r>
            <a:endParaRPr kumimoji="0" lang="en-GB" altLang="en-US" sz="15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lphaLcParenR"/>
            </a:pPr>
            <a:r>
              <a:rPr kumimoji="0" lang="en-GB" altLang="en-US" sz="15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volini" panose="03000502040302020204" pitchFamily="66" charset="0"/>
                <a:ea typeface="Calibri" panose="020F0502020204030204" pitchFamily="34" charset="0"/>
                <a:cs typeface="Cavolini" panose="03000502040302020204" pitchFamily="66" charset="0"/>
              </a:rPr>
              <a:t>Worked with the army</a:t>
            </a:r>
            <a:endParaRPr kumimoji="0" lang="en-GB" altLang="en-US" sz="15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lphaLcParenR"/>
            </a:pPr>
            <a:r>
              <a:rPr kumimoji="0" lang="en-GB" altLang="en-US" sz="15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volini" panose="03000502040302020204" pitchFamily="66" charset="0"/>
                <a:ea typeface="Calibri" panose="020F0502020204030204" pitchFamily="34" charset="0"/>
                <a:cs typeface="Cavolini" panose="03000502040302020204" pitchFamily="66" charset="0"/>
              </a:rPr>
              <a:t>Worked with industry</a:t>
            </a:r>
            <a:endParaRPr kumimoji="0" lang="en-GB" altLang="en-US" sz="15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lphaLcParenR"/>
            </a:pPr>
            <a:r>
              <a:rPr kumimoji="0" lang="en-GB" altLang="en-US" sz="15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volini" panose="03000502040302020204" pitchFamily="66" charset="0"/>
                <a:ea typeface="Calibri" panose="020F0502020204030204" pitchFamily="34" charset="0"/>
                <a:cs typeface="Cavolini" panose="03000502040302020204" pitchFamily="66" charset="0"/>
              </a:rPr>
              <a:t>Negotiated with the trade unions.</a:t>
            </a:r>
            <a:endParaRPr kumimoji="0" lang="en-GB" altLang="en-US" sz="15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75209334-A857-48A5-89CE-14ECBB5C2D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502" y="69921"/>
            <a:ext cx="12029812" cy="769441"/>
          </a:xfrm>
          <a:prstGeom prst="rect">
            <a:avLst/>
          </a:prstGeom>
          <a:solidFill>
            <a:srgbClr val="04843A"/>
          </a:solidFill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2200" b="1" i="0" u="sng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volini" panose="03000502040302020204" pitchFamily="66" charset="0"/>
                <a:ea typeface="Calibri" panose="020F0502020204030204" pitchFamily="34" charset="0"/>
                <a:cs typeface="Cavolini" panose="03000502040302020204" pitchFamily="66" charset="0"/>
              </a:rPr>
              <a:t>Weimar and Nazi Germany </a:t>
            </a:r>
            <a:r>
              <a:rPr kumimoji="0" lang="en-GB" altLang="en-US" sz="2200" b="1" i="0" u="sng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volini" panose="03000502040302020204" pitchFamily="66" charset="0"/>
              </a:rPr>
              <a:t>–</a:t>
            </a:r>
            <a:r>
              <a:rPr kumimoji="0" lang="en-GB" altLang="en-US" sz="2200" b="1" i="0" u="sng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volini" panose="03000502040302020204" pitchFamily="66" charset="0"/>
                <a:ea typeface="Calibri" panose="020F0502020204030204" pitchFamily="34" charset="0"/>
                <a:cs typeface="Cavolini" panose="03000502040302020204" pitchFamily="66" charset="0"/>
              </a:rPr>
              <a:t> Abdication and Armistice - Recall Quiz Answers</a:t>
            </a:r>
            <a:endParaRPr kumimoji="0" lang="en-GB" altLang="en-US" sz="22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2200" b="1" i="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volini" panose="03000502040302020204" pitchFamily="66" charset="0"/>
                <a:ea typeface="Calibri" panose="020F0502020204030204" pitchFamily="34" charset="0"/>
                <a:cs typeface="Cavolini" panose="03000502040302020204" pitchFamily="66" charset="0"/>
                <a:hlinkClick r:id="rId2"/>
              </a:rPr>
              <a:t>https://youtu.be/0Rl5so_KGr8</a:t>
            </a:r>
            <a:endParaRPr kumimoji="0" lang="en-GB" altLang="en-US" sz="2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FCA8B970-157D-4687-B280-7C2DDD87677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110444" y="5807292"/>
            <a:ext cx="3039611" cy="1050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08641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199</Words>
  <Application>Microsoft Office PowerPoint</Application>
  <PresentationFormat>Widescreen</PresentationFormat>
  <Paragraphs>25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Cavolini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Sarah Westcott</dc:creator>
  <cp:lastModifiedBy>Sarah Westcott</cp:lastModifiedBy>
  <cp:revision>8</cp:revision>
  <dcterms:created xsi:type="dcterms:W3CDTF">2022-01-18T10:40:13Z</dcterms:created>
  <dcterms:modified xsi:type="dcterms:W3CDTF">2022-01-18T11:30:02Z</dcterms:modified>
</cp:coreProperties>
</file>