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84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5D044-698F-4DB8-8AC4-5B85D5DE6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A5494E-F40E-4998-B24E-432E736A5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F9F15-55D0-4264-90D5-B140FD8A2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67738-6C73-470E-A3EA-1B41031DB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7C87E-045D-4A13-84A4-F6E437C2B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11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53F97-CD36-4D68-9140-9712CF5BF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C34FD5-97FC-4508-B863-FE89A2141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FDADA-AA0E-4205-B994-840C73980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DA6BB-F1A7-42F5-A6D3-005D92CB7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0FB3C-D080-4A69-9CF5-FD86272F8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296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850CC0-CFCC-423B-85C4-CF335B0661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EE2C97-1103-4E65-AB0F-D3676F39A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255D1-98E0-48E1-9B86-332E0FC96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22FE9-5B98-46FD-8703-BFB016706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5002C-61E8-4622-A124-24A8B1A82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37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DC126-43EE-4F0B-B55F-145DC3549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5CE2C-3E0B-4722-B886-B31553EDA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74E35-0A25-45A3-80EC-060081958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4D7F0-40E8-4EED-B918-91800BD1C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3D36E-B04A-458F-8577-D50B5BBEB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15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7005B-BCEC-45D6-88CA-F2FEAFF36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B49BC5-DCDA-4AD0-BDE7-6F0F66E28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1DCA1-C94C-451B-9C35-EE3687CC8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95A26-CCE4-4C6C-889D-837322E04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80C2B-25FE-4073-84E6-7FDD61EC1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142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3D87A-D339-402A-8956-3F5352329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AEBEB-9840-41F9-B564-C140FB8677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BBCD65-46B0-4191-9DEF-458C339E4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5D7CE-D231-4527-A4A9-0B1FA0E54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E3336-3903-41A9-A162-E86D04114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3DB693-7D69-44A0-9574-F7BC25552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7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4732B-871E-4FA3-B1A6-20D68EA9A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463B87-ED0A-42B9-8809-4F2409712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1D32D5-509F-4F40-8ABB-F3FE36E8D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3CA045-54A2-43ED-B964-DCADA3E077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9314DA-0FDD-444F-B9C7-5EF8E7575E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18F0CE-E2DC-4012-9AF4-CD134C616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931F78-32BC-4657-858B-DBD98BCCD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B2C3C9-45F5-47B6-9104-3259C70E4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646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48971-9819-4EF9-836A-C57AAAF5B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3CE79-8818-476A-B083-8B5C2BC7F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DF6B6D-3899-4955-B6CD-441D615EE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12444A-33D6-4560-AF8E-A04D846C0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844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D91E15-C0EC-4223-8574-6854BC90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0979EC-5FD9-4163-80FF-A3E29F5C0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CEA303-1649-426B-91B2-CF70F50F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621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FECF8-09BC-4FEA-BBA7-F5E347F1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425A9-63EF-4CC1-9A10-53161DF61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864EE9-E6B6-43A9-9C09-68E4C39AA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2CCA4-14DE-4864-B112-71FC1DB7D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56DEBE-D632-47E9-A42A-DFF03A246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ACC03F-EACB-4497-BF49-BF94E6DB4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160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83F3F-4467-4B6C-BB09-6FC9ADDEF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D5ECC0-D468-4039-9EE7-786EA1803A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3AB67-0511-4BCF-AD8D-39428A6EB7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1D95FC-8245-4190-8F56-36BB3E9B9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87F49A-4E39-4469-8A99-9E3BF780C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AD6B3-B165-4017-B845-4F56FA39B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86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8DEBFC-BE0F-4BAA-ACCD-093F67C84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43BB2-E4B6-40FF-A7E8-D16BECF44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CDC86-15A3-4379-A7FD-BE619E0A57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36768-F819-41E4-9ADF-34E29D9060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25FBB-1481-4161-ACC3-41B4EE5D9A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1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youtu.be/0Rl5so_KGr8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0EB43DA8-1A38-405C-8596-C895BEDEF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558" y="839363"/>
            <a:ext cx="11887199" cy="5948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Who fought against Germany in WW1?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Britain, France, Russia, and USA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How many died from hunger in Germany?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750,000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Why were countries worried about revolution?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The Russian revolution had taken place the year before.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4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Why did Germany lose WW1?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They were unable to feed the people, or the troops and the people were revolting.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5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What happened at Kiel?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A Navy rebellion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6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Why did the Kaiser abdicate?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He had lost control and people were calling for his abdication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7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Who was the first chancellor?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Friedrich Ebert</a:t>
            </a:r>
            <a:endParaRPr lang="en-GB" altLang="en-US" sz="1500" dirty="0">
              <a:latin typeface="Cavolini" panose="03000502040302020204" pitchFamily="66" charset="0"/>
              <a:ea typeface="Calibri" panose="020F0502020204030204" pitchFamily="34" charset="0"/>
              <a:cs typeface="Cavolini" panose="03000502040302020204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8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What was the job of the Council of Peoples Representatives?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To lead the country until a formal constitution could be written.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9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Why were some Germans angry about the armistice?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They saw it as a betrayal of the soldiers who had died, and they had not lost in battle.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What 4 actions did the chancellor take to create calm?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Kept the civil servants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Worked with the army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Worked with industry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Negotiated with the trade unions.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5209334-A857-48A5-89CE-14ECBB5C2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2" y="69921"/>
            <a:ext cx="12029812" cy="769441"/>
          </a:xfrm>
          <a:prstGeom prst="rect">
            <a:avLst/>
          </a:prstGeom>
          <a:solidFill>
            <a:srgbClr val="04843A"/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2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Weimar and Nazi Germany </a:t>
            </a:r>
            <a:r>
              <a:rPr kumimoji="0" lang="en-GB" altLang="en-US" sz="22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volini" panose="03000502040302020204" pitchFamily="66" charset="0"/>
              </a:rPr>
              <a:t>–</a:t>
            </a:r>
            <a:r>
              <a:rPr kumimoji="0" lang="en-GB" altLang="en-US" sz="22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 Abdication and Armistice - Recall Quiz Answers</a:t>
            </a:r>
            <a:endParaRPr kumimoji="0" lang="en-GB" altLang="en-US" sz="2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2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  <a:hlinkClick r:id="rId2"/>
              </a:rPr>
              <a:t>https://youtu.be/0Rl5so_KGr8</a:t>
            </a:r>
            <a:endParaRPr kumimoji="0" lang="en-GB" alt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CA8B970-157D-4687-B280-7C2DDD876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0444" y="5807292"/>
            <a:ext cx="3039611" cy="1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864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199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Cavolini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Westcott</dc:creator>
  <cp:lastModifiedBy>Sarah Westcott</cp:lastModifiedBy>
  <cp:revision>7</cp:revision>
  <dcterms:created xsi:type="dcterms:W3CDTF">2022-01-18T10:40:13Z</dcterms:created>
  <dcterms:modified xsi:type="dcterms:W3CDTF">2022-01-18T11:29:47Z</dcterms:modified>
</cp:coreProperties>
</file>